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E63651-81B1-4D6C-80F1-A9623F9E7F00}" v="2" dt="2022-10-26T20:50:21.5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ffany Morgan" userId="42442bda-0ec4-4478-bc8e-81fff44fd40a" providerId="ADAL" clId="{1AE63651-81B1-4D6C-80F1-A9623F9E7F00}"/>
    <pc:docChg chg="custSel modSld">
      <pc:chgData name="Tiffany Morgan" userId="42442bda-0ec4-4478-bc8e-81fff44fd40a" providerId="ADAL" clId="{1AE63651-81B1-4D6C-80F1-A9623F9E7F00}" dt="2022-10-26T21:03:21.824" v="116" actId="122"/>
      <pc:docMkLst>
        <pc:docMk/>
      </pc:docMkLst>
      <pc:sldChg chg="addSp modSp mod">
        <pc:chgData name="Tiffany Morgan" userId="42442bda-0ec4-4478-bc8e-81fff44fd40a" providerId="ADAL" clId="{1AE63651-81B1-4D6C-80F1-A9623F9E7F00}" dt="2022-10-26T21:03:21.824" v="116" actId="122"/>
        <pc:sldMkLst>
          <pc:docMk/>
          <pc:sldMk cId="4162703868" sldId="256"/>
        </pc:sldMkLst>
        <pc:spChg chg="mod">
          <ac:chgData name="Tiffany Morgan" userId="42442bda-0ec4-4478-bc8e-81fff44fd40a" providerId="ADAL" clId="{1AE63651-81B1-4D6C-80F1-A9623F9E7F00}" dt="2022-10-26T21:01:54.232" v="107" actId="14100"/>
          <ac:spMkLst>
            <pc:docMk/>
            <pc:sldMk cId="4162703868" sldId="256"/>
            <ac:spMk id="2" creationId="{BA98CE95-5DEC-772F-F0A2-E4A70E505DAE}"/>
          </ac:spMkLst>
        </pc:spChg>
        <pc:spChg chg="add mod">
          <ac:chgData name="Tiffany Morgan" userId="42442bda-0ec4-4478-bc8e-81fff44fd40a" providerId="ADAL" clId="{1AE63651-81B1-4D6C-80F1-A9623F9E7F00}" dt="2022-10-26T21:03:21.824" v="116" actId="122"/>
          <ac:spMkLst>
            <pc:docMk/>
            <pc:sldMk cId="4162703868" sldId="256"/>
            <ac:spMk id="5" creationId="{846F0E49-51CB-AA72-12F3-F9CDA3BC5BCD}"/>
          </ac:spMkLst>
        </pc:spChg>
        <pc:picChg chg="mod">
          <ac:chgData name="Tiffany Morgan" userId="42442bda-0ec4-4478-bc8e-81fff44fd40a" providerId="ADAL" clId="{1AE63651-81B1-4D6C-80F1-A9623F9E7F00}" dt="2022-10-26T20:50:48.434" v="80" actId="1076"/>
          <ac:picMkLst>
            <pc:docMk/>
            <pc:sldMk cId="4162703868" sldId="256"/>
            <ac:picMk id="4" creationId="{DB9DC945-F94F-ABD1-D537-1365B082D4E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33677-5DDC-5C9C-C5B8-B3A7CAE28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15BDC-73BB-9803-6BAB-641B9B791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4B9A7-C01B-2C1F-4A2C-BD1043949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8C2C-778B-4BD1-9387-1BCD44D0A8D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37EB2-3658-863C-EB5F-292269ED2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98759-AA89-F634-19EC-123C455B5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5F64-A860-465E-BD53-45A71405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9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896B5-211C-71AD-9936-FF04A5DF5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A9F4D-DD78-BC5C-B2B3-0A9AA0CC5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7E0DF-E747-1CFE-5C9B-EF02050AB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8C2C-778B-4BD1-9387-1BCD44D0A8D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18DBE-7D88-EA1F-E8C0-A49E8CF3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BA93C-730E-EE7D-68E6-D123C6050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5F64-A860-465E-BD53-45A71405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2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3A114A-FBCF-7E53-2C26-9482E2E5B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E10688-B5DF-A0F7-8DFE-424A63299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14501-3F25-95AF-F287-9A50FFD31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8C2C-778B-4BD1-9387-1BCD44D0A8D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4CE9E-A846-5CFD-50EC-F07982497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69556-DF6E-8E2F-96B3-F56CE894E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5F64-A860-465E-BD53-45A71405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6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159BA-2B16-4D67-42F4-309CFB8A5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0331E-1C7E-2D07-43C8-38DA0C458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1577E-0419-21C2-CF7E-34559A482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8C2C-778B-4BD1-9387-1BCD44D0A8D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3988A-FDAF-BC69-DD5E-224442181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BAF3E-C5F6-CDFC-D8EE-CC492AD20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5F64-A860-465E-BD53-45A71405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9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1134E-794A-3CB9-3E02-B1997EE3B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BCD3F-D02E-1EFD-37C8-584EA30A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4BAF5-10D6-91AD-C149-8DB7E82BF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8C2C-778B-4BD1-9387-1BCD44D0A8D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CA1FD-130A-4138-4E02-3175DB6D3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38D38-8ABD-3145-091C-88466F59F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5F64-A860-465E-BD53-45A71405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8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C5198-4C32-EA7B-C51B-612AA671D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395A0-7B88-11C9-BB37-012D4BB4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7FDCD-2438-C7A1-CA12-7D8B2A1F6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A8BA2E-36F5-458E-0335-215D555E2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8C2C-778B-4BD1-9387-1BCD44D0A8D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507F6F-F59E-1572-2FE0-4B3E05DE9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791AD-986F-2AE3-0A11-25B34210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5F64-A860-465E-BD53-45A71405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0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9F93C-4A5D-4205-54E2-86313B6A5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0CC2B-5C41-38E2-2EE1-C3DB4F59E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34A36A-D1CB-0CCB-E732-2B0E15D28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DE491E-FB18-F857-A044-5F04197BFC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E2D9E7-340C-4BC2-9ABE-D80178290E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451ABF-81FD-C051-F991-12B29F2D3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8C2C-778B-4BD1-9387-1BCD44D0A8D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370072-24A5-67E7-47E2-421E71456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CB6917-BEFE-FC2C-9B1C-7004B91BE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5F64-A860-465E-BD53-45A71405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3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EFCE5-D867-801A-F7E1-EE350748C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277F28-787D-FCD6-D4B1-6A55F4005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8C2C-778B-4BD1-9387-1BCD44D0A8D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47D358-75AE-5A07-D56F-9E2BA4AC1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06E5E-2974-DF32-8F91-651D2AF67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5F64-A860-465E-BD53-45A71405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4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9FD8EE-B4DD-F1A6-BF3D-78E8F6AF2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8C2C-778B-4BD1-9387-1BCD44D0A8D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9C0F40-0ACB-153A-9527-D7F68025F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CBCF2E-7432-F9A3-5F97-45F1B7535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5F64-A860-465E-BD53-45A71405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6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E20F1-0C4C-160E-87B9-C846EC566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AF7E6-62AB-F8E5-6278-EF8A9049B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EA13AD-6603-F56A-38C3-5C344136E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4B04E-C472-A324-D9F3-14E0B2EA7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8C2C-778B-4BD1-9387-1BCD44D0A8D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2B586-4E54-69E1-10FB-72506450C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E91E59-8BE7-FC0A-9AE7-3C53FB7A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5F64-A860-465E-BD53-45A71405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8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52984-8983-E7A9-B4E2-E784194FD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BA3D4A-94ED-CCE6-6606-2137993D06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604E47-36D6-85C2-C78E-1003D081C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6EBE80-D98C-A40F-C41B-B10F9751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8C2C-778B-4BD1-9387-1BCD44D0A8D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4B8DF-ABE7-F02A-64F8-E8B5751F0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1AC8C-4B66-860A-F568-E6A832F18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5F64-A860-465E-BD53-45A71405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1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iomindfulness.es/0-1/0-1mindfulness1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837473B0-CC2E-450A-ABE3-18F120FF3D39}">
                <a1611:picAttrSrcUrl xmlns:a1611="http://schemas.microsoft.com/office/drawing/2016/11/main" xmlns="" r:id="rId14"/>
              </a:ext>
            </a:extLst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0BA0C2-0DF2-C425-A873-5C4D84EF9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D2007-8C60-1425-AD92-08B3B0A22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EEA77-2FD0-7927-4F62-F63CB0D85C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08C2C-778B-4BD1-9387-1BCD44D0A8D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37C18-752E-F6F3-075D-FFA3370C2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BAF0D-E71C-0F2B-E212-A44438BC5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45F64-A860-465E-BD53-45A71405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5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7" Type="http://schemas.openxmlformats.org/officeDocument/2006/relationships/hyperlink" Target="https://www.youtube.com/watch?v=UEuFi9PxKuo" TargetMode="Externa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hyperlink" Target="https://www.youtube.com/watch?v=OaRDbLWeSXE" TargetMode="External"/><Relationship Id="rId5" Type="http://schemas.openxmlformats.org/officeDocument/2006/relationships/hyperlink" Target="https://vp.commons.gc.cuny.edu/2018/11/28/practicing-mindfulness-in-the-classroom/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8CE95-5DEC-772F-F0A2-E4A70E505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4233" y="194427"/>
            <a:ext cx="7457768" cy="1345720"/>
          </a:xfrm>
          <a:noFill/>
        </p:spPr>
        <p:txBody>
          <a:bodyPr anchor="ctr">
            <a:noAutofit/>
          </a:bodyPr>
          <a:lstStyle/>
          <a:p>
            <a:r>
              <a:rPr lang="en-US" b="1" dirty="0">
                <a:solidFill>
                  <a:srgbClr val="080808"/>
                </a:solidFill>
              </a:rPr>
              <a:t>MINDFULNESS – Part 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27A601-46E2-0210-C773-482E8ED28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592" y="1220360"/>
            <a:ext cx="5072127" cy="5104240"/>
          </a:xfrm>
          <a:noFill/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r>
              <a:rPr lang="en-US" sz="1600" dirty="0">
                <a:solidFill>
                  <a:srgbClr val="080808"/>
                </a:solidFill>
                <a:hlinkClick r:id="rId6"/>
              </a:rPr>
              <a:t>What is mindfulness? </a:t>
            </a:r>
            <a:endParaRPr lang="en-US" sz="1600" dirty="0">
              <a:solidFill>
                <a:srgbClr val="080808"/>
              </a:solidFill>
            </a:endParaRPr>
          </a:p>
          <a:p>
            <a:pPr marL="342900" indent="-342900" algn="l">
              <a:buAutoNum type="arabicPeriod"/>
            </a:pPr>
            <a:r>
              <a:rPr lang="en-US" sz="1600" dirty="0">
                <a:solidFill>
                  <a:srgbClr val="080808"/>
                </a:solidFill>
                <a:hlinkClick r:id="rId7"/>
              </a:rPr>
              <a:t>How mindful are you?</a:t>
            </a:r>
            <a:r>
              <a:rPr lang="en-US" sz="1600" dirty="0">
                <a:solidFill>
                  <a:srgbClr val="080808"/>
                </a:solidFill>
              </a:rPr>
              <a:t> (Make sure you are full screen and audio is on)</a:t>
            </a:r>
          </a:p>
          <a:p>
            <a:pPr marL="342900" indent="-342900" algn="l">
              <a:buAutoNum type="arabicPeriod"/>
            </a:pPr>
            <a:r>
              <a:rPr lang="en-US" sz="1600" dirty="0">
                <a:solidFill>
                  <a:srgbClr val="080808"/>
                </a:solidFill>
              </a:rPr>
              <a:t>After </a:t>
            </a:r>
            <a:r>
              <a:rPr lang="en-US" sz="1600" dirty="0" smtClean="0">
                <a:solidFill>
                  <a:srgbClr val="080808"/>
                </a:solidFill>
              </a:rPr>
              <a:t>completing </a:t>
            </a:r>
            <a:r>
              <a:rPr lang="en-US" sz="1600" dirty="0">
                <a:solidFill>
                  <a:srgbClr val="080808"/>
                </a:solidFill>
              </a:rPr>
              <a:t>#2… how mindful were you in that moment?</a:t>
            </a:r>
          </a:p>
          <a:p>
            <a:pPr algn="l" rtl="0"/>
            <a:r>
              <a:rPr lang="en-US" sz="1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Ask Yourself...</a:t>
            </a:r>
          </a:p>
          <a:p>
            <a:pPr marL="285750" indent="-285750" algn="l">
              <a:buFontTx/>
              <a:buChar char="-"/>
            </a:pP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Were you able to stay focused on the bubble mentioned?</a:t>
            </a:r>
          </a:p>
          <a:p>
            <a:pPr marL="285750" indent="-285750" algn="l" rtl="0">
              <a:buFontTx/>
              <a:buChar char="-"/>
            </a:pPr>
            <a:r>
              <a:rPr lang="en-US" sz="1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Did you hear any background noises/sounds? Were they faint or could you clearly identify them or what was being said? Were you distracted? </a:t>
            </a:r>
          </a:p>
          <a:p>
            <a:pPr marL="285750" indent="-285750" algn="l" rtl="0">
              <a:buFontTx/>
              <a:buChar char="-"/>
            </a:pPr>
            <a:r>
              <a:rPr lang="en-US" sz="1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Could you determine if you were calming down? Was your heartrate lowering?</a:t>
            </a:r>
          </a:p>
          <a:p>
            <a:pPr marL="285750" indent="-285750" algn="l" rtl="0">
              <a:buFontTx/>
              <a:buChar char="-"/>
            </a:pPr>
            <a:r>
              <a:rPr lang="en-US" sz="1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Were you comfortable?</a:t>
            </a:r>
          </a:p>
          <a:p>
            <a:pPr marL="285750" indent="-285750" algn="l" rtl="0">
              <a:buFontTx/>
              <a:buChar char="-"/>
            </a:pPr>
            <a:r>
              <a:rPr lang="en-US" sz="1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Did your breathing change?</a:t>
            </a:r>
          </a:p>
          <a:p>
            <a:pPr algn="l" rtl="0"/>
            <a:r>
              <a:rPr lang="en-US" sz="1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*If you are unsure about any of these responses, click on the link again and pay attention to some of these other senses.</a:t>
            </a:r>
            <a:endParaRPr lang="en-US" sz="1200" b="0" i="0" dirty="0">
              <a:solidFill>
                <a:srgbClr val="080808"/>
              </a:solidFill>
              <a:effectLst/>
              <a:latin typeface="Calibri" panose="020F0502020204030204" pitchFamily="34" charset="0"/>
            </a:endParaRPr>
          </a:p>
          <a:p>
            <a:pPr algn="l" rtl="0"/>
            <a:endParaRPr lang="en-US" sz="1400" b="0" i="0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4" name="Mindfulness pt 1">
            <a:hlinkClick r:id="" action="ppaction://media"/>
            <a:extLst>
              <a:ext uri="{FF2B5EF4-FFF2-40B4-BE49-F238E27FC236}">
                <a16:creationId xmlns:a16="http://schemas.microsoft.com/office/drawing/2014/main" id="{DB9DC945-F94F-ABD1-D537-1365B082D4E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92161" y="5672311"/>
            <a:ext cx="609600" cy="60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6F0E49-51CB-AA72-12F3-F9CDA3BC5BCD}"/>
              </a:ext>
            </a:extLst>
          </p:cNvPr>
          <p:cNvSpPr txBox="1"/>
          <p:nvPr/>
        </p:nvSpPr>
        <p:spPr>
          <a:xfrm>
            <a:off x="162232" y="4748981"/>
            <a:ext cx="2669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Click on the speaker icon below for the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Mindfulness Part I Intro</a:t>
            </a:r>
          </a:p>
        </p:txBody>
      </p:sp>
    </p:spTree>
    <p:extLst>
      <p:ext uri="{BB962C8B-B14F-4D97-AF65-F5344CB8AC3E}">
        <p14:creationId xmlns:p14="http://schemas.microsoft.com/office/powerpoint/2010/main" val="416270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71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140</Words>
  <Application>Microsoft Office PowerPoint</Application>
  <PresentationFormat>Widescreen</PresentationFormat>
  <Paragraphs>13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MINDFULNESS – Part 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MINDFULLNESS – Part I</dc:title>
  <dc:creator>Tiffany Morgan</dc:creator>
  <cp:lastModifiedBy>Susie Lane</cp:lastModifiedBy>
  <cp:revision>2</cp:revision>
  <dcterms:created xsi:type="dcterms:W3CDTF">2022-10-26T19:41:04Z</dcterms:created>
  <dcterms:modified xsi:type="dcterms:W3CDTF">2023-03-21T20:49:02Z</dcterms:modified>
</cp:coreProperties>
</file>